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0861-0283-40CA-8D2F-266265A3200C}" type="datetimeFigureOut">
              <a:rPr lang="es-VE" smtClean="0"/>
              <a:t>29/03/2023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8A55-04E9-48F1-A9E3-9F32739019F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142551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0861-0283-40CA-8D2F-266265A3200C}" type="datetimeFigureOut">
              <a:rPr lang="es-VE" smtClean="0"/>
              <a:t>29/03/2023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8A55-04E9-48F1-A9E3-9F32739019F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887809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0861-0283-40CA-8D2F-266265A3200C}" type="datetimeFigureOut">
              <a:rPr lang="es-VE" smtClean="0"/>
              <a:t>29/03/2023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8A55-04E9-48F1-A9E3-9F32739019F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757915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0861-0283-40CA-8D2F-266265A3200C}" type="datetimeFigureOut">
              <a:rPr lang="es-VE" smtClean="0"/>
              <a:t>29/03/2023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8A55-04E9-48F1-A9E3-9F32739019F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557883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0861-0283-40CA-8D2F-266265A3200C}" type="datetimeFigureOut">
              <a:rPr lang="es-VE" smtClean="0"/>
              <a:t>29/03/2023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8A55-04E9-48F1-A9E3-9F32739019F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398226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0861-0283-40CA-8D2F-266265A3200C}" type="datetimeFigureOut">
              <a:rPr lang="es-VE" smtClean="0"/>
              <a:t>29/03/2023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8A55-04E9-48F1-A9E3-9F32739019F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226946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0861-0283-40CA-8D2F-266265A3200C}" type="datetimeFigureOut">
              <a:rPr lang="es-VE" smtClean="0"/>
              <a:t>29/03/2023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8A55-04E9-48F1-A9E3-9F32739019F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920136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0861-0283-40CA-8D2F-266265A3200C}" type="datetimeFigureOut">
              <a:rPr lang="es-VE" smtClean="0"/>
              <a:t>29/03/2023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8A55-04E9-48F1-A9E3-9F32739019F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45631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0861-0283-40CA-8D2F-266265A3200C}" type="datetimeFigureOut">
              <a:rPr lang="es-VE" smtClean="0"/>
              <a:t>29/03/2023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8A55-04E9-48F1-A9E3-9F32739019F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389705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0861-0283-40CA-8D2F-266265A3200C}" type="datetimeFigureOut">
              <a:rPr lang="es-VE" smtClean="0"/>
              <a:t>29/03/2023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8A55-04E9-48F1-A9E3-9F32739019F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122116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0861-0283-40CA-8D2F-266265A3200C}" type="datetimeFigureOut">
              <a:rPr lang="es-VE" smtClean="0"/>
              <a:t>29/03/2023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68A55-04E9-48F1-A9E3-9F32739019F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6177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60861-0283-40CA-8D2F-266265A3200C}" type="datetimeFigureOut">
              <a:rPr lang="es-VE" smtClean="0"/>
              <a:t>29/03/2023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68A55-04E9-48F1-A9E3-9F32739019F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729188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89 Imagen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0970"/>
            <a:ext cx="9144000" cy="617606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</p:pic>
      <p:sp>
        <p:nvSpPr>
          <p:cNvPr id="5" name="4 CuadroTexto"/>
          <p:cNvSpPr txBox="1"/>
          <p:nvPr/>
        </p:nvSpPr>
        <p:spPr>
          <a:xfrm>
            <a:off x="3347864" y="1124744"/>
            <a:ext cx="1872208" cy="553998"/>
          </a:xfrm>
          <a:prstGeom prst="rect">
            <a:avLst/>
          </a:prstGeom>
          <a:noFill/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/>
              <a:t>Presidencia</a:t>
            </a:r>
          </a:p>
          <a:p>
            <a:pPr algn="ctr"/>
            <a:r>
              <a:rPr lang="es-VE" sz="1200" dirty="0" smtClean="0"/>
              <a:t>Hernán Vargas </a:t>
            </a:r>
            <a:endParaRPr lang="es-VE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259632" y="403975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DE LA FUNDACIÓN </a:t>
            </a:r>
            <a:endParaRPr lang="es-V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419872" y="1916832"/>
            <a:ext cx="1728192" cy="553998"/>
          </a:xfrm>
          <a:prstGeom prst="rect">
            <a:avLst/>
          </a:prstGeom>
          <a:noFill/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/>
              <a:t>Vicepresidenta </a:t>
            </a:r>
          </a:p>
          <a:p>
            <a:pPr algn="ctr"/>
            <a:r>
              <a:rPr lang="es-VE" sz="1200" dirty="0"/>
              <a:t>Edith Pineda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724128" y="2564904"/>
            <a:ext cx="1800200" cy="553998"/>
          </a:xfrm>
          <a:prstGeom prst="rect">
            <a:avLst/>
          </a:prstGeom>
          <a:noFill/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VE" dirty="0" smtClean="0"/>
              <a:t>Secretaria</a:t>
            </a:r>
          </a:p>
          <a:p>
            <a:pPr algn="ctr"/>
            <a:r>
              <a:rPr lang="es-VE" sz="1200" dirty="0" smtClean="0"/>
              <a:t>Mariana García </a:t>
            </a:r>
            <a:endParaRPr lang="es-VE" sz="12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827584" y="321297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VE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39552" y="3397642"/>
            <a:ext cx="2376264" cy="492443"/>
          </a:xfrm>
          <a:prstGeom prst="rect">
            <a:avLst/>
          </a:prstGeom>
          <a:noFill/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VE" sz="1400" dirty="0" smtClean="0"/>
              <a:t>Investigación-Sistematización</a:t>
            </a:r>
          </a:p>
          <a:p>
            <a:pPr algn="ctr"/>
            <a:r>
              <a:rPr lang="es-VE" sz="1200" dirty="0" smtClean="0"/>
              <a:t>Aura Batista</a:t>
            </a:r>
            <a:endParaRPr lang="es-VE" sz="12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6732240" y="4437112"/>
            <a:ext cx="1296144" cy="523220"/>
          </a:xfrm>
          <a:prstGeom prst="rect">
            <a:avLst/>
          </a:prstGeom>
          <a:noFill/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VE" sz="1400" dirty="0" smtClean="0"/>
              <a:t>Comunicación</a:t>
            </a:r>
            <a:r>
              <a:rPr lang="es-VE" sz="1600" dirty="0" smtClean="0"/>
              <a:t> </a:t>
            </a:r>
          </a:p>
          <a:p>
            <a:r>
              <a:rPr lang="es-VE" sz="1200" dirty="0" smtClean="0"/>
              <a:t>Oscar Vázquez</a:t>
            </a:r>
            <a:endParaRPr lang="es-VE" sz="12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203848" y="3426362"/>
            <a:ext cx="2520280" cy="707886"/>
          </a:xfrm>
          <a:prstGeom prst="rect">
            <a:avLst/>
          </a:prstGeom>
          <a:noFill/>
          <a:ln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VE" sz="1400" dirty="0" smtClean="0"/>
              <a:t>Formación y Acompañamiento a procesos </a:t>
            </a:r>
          </a:p>
          <a:p>
            <a:pPr algn="ctr"/>
            <a:r>
              <a:rPr lang="es-VE" sz="1200" dirty="0" smtClean="0"/>
              <a:t>Irma Pacheco</a:t>
            </a:r>
            <a:endParaRPr lang="es-VE" sz="1200" dirty="0"/>
          </a:p>
        </p:txBody>
      </p:sp>
      <p:cxnSp>
        <p:nvCxnSpPr>
          <p:cNvPr id="19" name="18 Conector recto"/>
          <p:cNvCxnSpPr>
            <a:stCxn id="5" idx="2"/>
          </p:cNvCxnSpPr>
          <p:nvPr/>
        </p:nvCxnSpPr>
        <p:spPr>
          <a:xfrm>
            <a:off x="4283968" y="1678742"/>
            <a:ext cx="0" cy="238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angular"/>
          <p:cNvCxnSpPr/>
          <p:nvPr/>
        </p:nvCxnSpPr>
        <p:spPr>
          <a:xfrm>
            <a:off x="4355976" y="2470830"/>
            <a:ext cx="1368152" cy="526122"/>
          </a:xfrm>
          <a:prstGeom prst="bentConnector3">
            <a:avLst/>
          </a:prstGeom>
          <a:ln cmpd="dbl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>
            <a:stCxn id="9" idx="2"/>
          </p:cNvCxnSpPr>
          <p:nvPr/>
        </p:nvCxnSpPr>
        <p:spPr>
          <a:xfrm>
            <a:off x="4283968" y="2470830"/>
            <a:ext cx="0" cy="526122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 flipH="1">
            <a:off x="1619672" y="2996952"/>
            <a:ext cx="2664296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>
            <a:off x="1619672" y="2996952"/>
            <a:ext cx="0" cy="40069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>
            <a:off x="4283968" y="2996952"/>
            <a:ext cx="0" cy="40069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>
            <a:off x="7164288" y="3118902"/>
            <a:ext cx="0" cy="13182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539553" y="4083168"/>
            <a:ext cx="2104318" cy="430887"/>
          </a:xfrm>
          <a:prstGeom prst="rect">
            <a:avLst/>
          </a:prstGeom>
          <a:noFill/>
          <a:ln cmpd="dbl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VE" sz="1200" b="1" dirty="0" smtClean="0"/>
              <a:t>Seguridad alimentaria</a:t>
            </a:r>
          </a:p>
          <a:p>
            <a:pPr algn="ctr"/>
            <a:r>
              <a:rPr lang="es-VE" sz="1000" dirty="0" smtClean="0"/>
              <a:t>(Investigadores y colaboradores)</a:t>
            </a:r>
            <a:endParaRPr lang="es-VE" sz="10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1835696" y="46624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VE" dirty="0"/>
          </a:p>
        </p:txBody>
      </p:sp>
      <p:sp>
        <p:nvSpPr>
          <p:cNvPr id="38" name="37 CuadroTexto"/>
          <p:cNvSpPr txBox="1"/>
          <p:nvPr/>
        </p:nvSpPr>
        <p:spPr>
          <a:xfrm>
            <a:off x="539552" y="4781327"/>
            <a:ext cx="2109311" cy="615553"/>
          </a:xfrm>
          <a:prstGeom prst="rect">
            <a:avLst/>
          </a:prstGeom>
          <a:noFill/>
          <a:ln cmpd="dbl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VE" sz="1200" b="1" dirty="0" smtClean="0"/>
              <a:t>Flujos migratorios y economías populares</a:t>
            </a:r>
          </a:p>
          <a:p>
            <a:pPr algn="ctr"/>
            <a:r>
              <a:rPr lang="es-VE" sz="1000" dirty="0" smtClean="0"/>
              <a:t>(Investigadores y colaboradores)</a:t>
            </a:r>
          </a:p>
        </p:txBody>
      </p:sp>
      <p:sp>
        <p:nvSpPr>
          <p:cNvPr id="39" name="38 CuadroTexto"/>
          <p:cNvSpPr txBox="1"/>
          <p:nvPr/>
        </p:nvSpPr>
        <p:spPr>
          <a:xfrm>
            <a:off x="539552" y="5594756"/>
            <a:ext cx="1879813" cy="430887"/>
          </a:xfrm>
          <a:prstGeom prst="rect">
            <a:avLst/>
          </a:prstGeom>
          <a:noFill/>
          <a:ln cmpd="dbl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VE" sz="1200" b="1" dirty="0" smtClean="0"/>
              <a:t>Economías del cuidado</a:t>
            </a:r>
          </a:p>
          <a:p>
            <a:pPr algn="ctr"/>
            <a:r>
              <a:rPr lang="es-VE" sz="1000" dirty="0" smtClean="0"/>
              <a:t>(Investigadores y colaboradores)</a:t>
            </a:r>
          </a:p>
        </p:txBody>
      </p:sp>
      <p:cxnSp>
        <p:nvCxnSpPr>
          <p:cNvPr id="41" name="40 Conector recto"/>
          <p:cNvCxnSpPr/>
          <p:nvPr/>
        </p:nvCxnSpPr>
        <p:spPr>
          <a:xfrm>
            <a:off x="1547664" y="3890085"/>
            <a:ext cx="0" cy="193083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>
            <a:off x="1547664" y="4509120"/>
            <a:ext cx="0" cy="26306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>
            <a:off x="4463988" y="4160113"/>
            <a:ext cx="0" cy="172703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>
            <a:endCxn id="36" idx="3"/>
          </p:cNvCxnSpPr>
          <p:nvPr/>
        </p:nvCxnSpPr>
        <p:spPr>
          <a:xfrm flipH="1">
            <a:off x="2643871" y="4298612"/>
            <a:ext cx="182012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"/>
          <p:cNvCxnSpPr>
            <a:endCxn id="38" idx="3"/>
          </p:cNvCxnSpPr>
          <p:nvPr/>
        </p:nvCxnSpPr>
        <p:spPr>
          <a:xfrm flipH="1">
            <a:off x="2648863" y="5089103"/>
            <a:ext cx="1815125" cy="1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"/>
          <p:cNvCxnSpPr/>
          <p:nvPr/>
        </p:nvCxnSpPr>
        <p:spPr>
          <a:xfrm flipH="1">
            <a:off x="2419365" y="5887143"/>
            <a:ext cx="2044623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CuadroTexto"/>
          <p:cNvSpPr txBox="1"/>
          <p:nvPr/>
        </p:nvSpPr>
        <p:spPr>
          <a:xfrm>
            <a:off x="6840252" y="5456257"/>
            <a:ext cx="648072" cy="276999"/>
          </a:xfrm>
          <a:prstGeom prst="rect">
            <a:avLst/>
          </a:prstGeom>
          <a:noFill/>
          <a:ln cmpd="dbl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VE" sz="1200" dirty="0" smtClean="0"/>
              <a:t>RRSS</a:t>
            </a:r>
            <a:endParaRPr lang="es-VE" sz="1200" dirty="0"/>
          </a:p>
        </p:txBody>
      </p:sp>
      <p:sp>
        <p:nvSpPr>
          <p:cNvPr id="71" name="70 CuadroTexto"/>
          <p:cNvSpPr txBox="1"/>
          <p:nvPr/>
        </p:nvSpPr>
        <p:spPr>
          <a:xfrm>
            <a:off x="6840252" y="5805264"/>
            <a:ext cx="1044116" cy="276999"/>
          </a:xfrm>
          <a:prstGeom prst="rect">
            <a:avLst/>
          </a:prstGeom>
          <a:noFill/>
          <a:ln cmpd="dbl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VE" sz="1200" dirty="0" smtClean="0"/>
              <a:t>Página web</a:t>
            </a:r>
            <a:endParaRPr lang="es-VE" sz="1200" dirty="0"/>
          </a:p>
        </p:txBody>
      </p:sp>
      <p:cxnSp>
        <p:nvCxnSpPr>
          <p:cNvPr id="74" name="73 Conector recto"/>
          <p:cNvCxnSpPr/>
          <p:nvPr/>
        </p:nvCxnSpPr>
        <p:spPr>
          <a:xfrm>
            <a:off x="1547664" y="5396880"/>
            <a:ext cx="0" cy="197876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CuadroTexto"/>
          <p:cNvSpPr txBox="1"/>
          <p:nvPr/>
        </p:nvSpPr>
        <p:spPr>
          <a:xfrm>
            <a:off x="6840252" y="5089104"/>
            <a:ext cx="1260140" cy="276999"/>
          </a:xfrm>
          <a:prstGeom prst="rect">
            <a:avLst/>
          </a:prstGeom>
          <a:noFill/>
          <a:ln cmpd="dbl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VE" sz="1200" dirty="0" smtClean="0"/>
              <a:t>Publicaciones</a:t>
            </a:r>
            <a:endParaRPr lang="es-VE" sz="1200" dirty="0"/>
          </a:p>
        </p:txBody>
      </p:sp>
      <p:cxnSp>
        <p:nvCxnSpPr>
          <p:cNvPr id="85" name="84 Conector recto"/>
          <p:cNvCxnSpPr/>
          <p:nvPr/>
        </p:nvCxnSpPr>
        <p:spPr>
          <a:xfrm>
            <a:off x="7164288" y="4960332"/>
            <a:ext cx="0" cy="128772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Conector recto"/>
          <p:cNvCxnSpPr>
            <a:endCxn id="69" idx="0"/>
          </p:cNvCxnSpPr>
          <p:nvPr/>
        </p:nvCxnSpPr>
        <p:spPr>
          <a:xfrm>
            <a:off x="7164288" y="5366103"/>
            <a:ext cx="0" cy="90154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Conector recto"/>
          <p:cNvCxnSpPr>
            <a:stCxn id="69" idx="2"/>
          </p:cNvCxnSpPr>
          <p:nvPr/>
        </p:nvCxnSpPr>
        <p:spPr>
          <a:xfrm>
            <a:off x="7164288" y="5733256"/>
            <a:ext cx="0" cy="72008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39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55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Edith Pineda</dc:creator>
  <cp:lastModifiedBy>Edith Pineda</cp:lastModifiedBy>
  <cp:revision>8</cp:revision>
  <dcterms:created xsi:type="dcterms:W3CDTF">2023-03-29T23:52:03Z</dcterms:created>
  <dcterms:modified xsi:type="dcterms:W3CDTF">2023-03-30T00:50:06Z</dcterms:modified>
</cp:coreProperties>
</file>